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399288" cy="43200638"/>
  <p:notesSz cx="6858000" cy="9144000"/>
  <p:defaultTextStyle>
    <a:defPPr>
      <a:defRPr lang="pt-BR"/>
    </a:defPPr>
    <a:lvl1pPr marL="0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1pPr>
    <a:lvl2pPr marL="1954143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2pPr>
    <a:lvl3pPr marL="3908285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3pPr>
    <a:lvl4pPr marL="5862428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4pPr>
    <a:lvl5pPr marL="7816572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5pPr>
    <a:lvl6pPr marL="9770714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6pPr>
    <a:lvl7pPr marL="11724857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7pPr>
    <a:lvl8pPr marL="13678999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8pPr>
    <a:lvl9pPr marL="15633142" algn="l" defTabSz="3908285" rtl="0" eaLnBrk="1" latinLnBrk="0" hangingPunct="1">
      <a:defRPr sz="76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948" y="162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203"/>
            <a:ext cx="27539395" cy="9260137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1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6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2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18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24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30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36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42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48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792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115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4" y="1730032"/>
            <a:ext cx="7289840" cy="3686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6" y="1730032"/>
            <a:ext cx="21329531" cy="3686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4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792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1" y="27760415"/>
            <a:ext cx="27539395" cy="8580126"/>
          </a:xfrm>
        </p:spPr>
        <p:txBody>
          <a:bodyPr anchor="t"/>
          <a:lstStyle>
            <a:lvl1pPr algn="l">
              <a:defRPr sz="18404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1" y="18310277"/>
            <a:ext cx="27539395" cy="9450136"/>
          </a:xfrm>
        </p:spPr>
        <p:txBody>
          <a:bodyPr anchor="b"/>
          <a:lstStyle>
            <a:lvl1pPr marL="0" indent="0">
              <a:buNone/>
              <a:defRPr sz="9274">
                <a:solidFill>
                  <a:schemeClr val="tx1">
                    <a:tint val="75000"/>
                  </a:schemeClr>
                </a:solidFill>
              </a:defRPr>
            </a:lvl1pPr>
            <a:lvl2pPr marL="2106011" indent="0">
              <a:buNone/>
              <a:defRPr sz="8275">
                <a:solidFill>
                  <a:schemeClr val="tx1">
                    <a:tint val="75000"/>
                  </a:schemeClr>
                </a:solidFill>
              </a:defRPr>
            </a:lvl2pPr>
            <a:lvl3pPr marL="4212020" indent="0">
              <a:buNone/>
              <a:defRPr sz="7418">
                <a:solidFill>
                  <a:schemeClr val="tx1">
                    <a:tint val="75000"/>
                  </a:schemeClr>
                </a:solidFill>
              </a:defRPr>
            </a:lvl3pPr>
            <a:lvl4pPr marL="6318031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4pPr>
            <a:lvl5pPr marL="842404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5pPr>
            <a:lvl6pPr marL="1053005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6pPr>
            <a:lvl7pPr marL="1263606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7pPr>
            <a:lvl8pPr marL="14742071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8pPr>
            <a:lvl9pPr marL="16848082" indent="0">
              <a:buNone/>
              <a:defRPr sz="6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66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65" y="10080153"/>
            <a:ext cx="14309686" cy="28510424"/>
          </a:xfrm>
        </p:spPr>
        <p:txBody>
          <a:bodyPr/>
          <a:lstStyle>
            <a:lvl1pPr>
              <a:defRPr sz="12840"/>
            </a:lvl1pPr>
            <a:lvl2pPr>
              <a:defRPr sz="10986"/>
            </a:lvl2pPr>
            <a:lvl3pPr>
              <a:defRPr sz="9274"/>
            </a:lvl3pPr>
            <a:lvl4pPr>
              <a:defRPr sz="8275"/>
            </a:lvl4pPr>
            <a:lvl5pPr>
              <a:defRPr sz="8275"/>
            </a:lvl5pPr>
            <a:lvl6pPr>
              <a:defRPr sz="8275"/>
            </a:lvl6pPr>
            <a:lvl7pPr>
              <a:defRPr sz="8275"/>
            </a:lvl7pPr>
            <a:lvl8pPr>
              <a:defRPr sz="8275"/>
            </a:lvl8pPr>
            <a:lvl9pPr>
              <a:defRPr sz="827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38" y="10080153"/>
            <a:ext cx="14309686" cy="28510424"/>
          </a:xfrm>
        </p:spPr>
        <p:txBody>
          <a:bodyPr/>
          <a:lstStyle>
            <a:lvl1pPr>
              <a:defRPr sz="12840"/>
            </a:lvl1pPr>
            <a:lvl2pPr>
              <a:defRPr sz="10986"/>
            </a:lvl2pPr>
            <a:lvl3pPr>
              <a:defRPr sz="9274"/>
            </a:lvl3pPr>
            <a:lvl4pPr>
              <a:defRPr sz="8275"/>
            </a:lvl4pPr>
            <a:lvl5pPr>
              <a:defRPr sz="8275"/>
            </a:lvl5pPr>
            <a:lvl6pPr>
              <a:defRPr sz="8275"/>
            </a:lvl6pPr>
            <a:lvl7pPr>
              <a:defRPr sz="8275"/>
            </a:lvl7pPr>
            <a:lvl8pPr>
              <a:defRPr sz="8275"/>
            </a:lvl8pPr>
            <a:lvl9pPr>
              <a:defRPr sz="827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8365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70147"/>
            <a:ext cx="14315312" cy="4030056"/>
          </a:xfrm>
        </p:spPr>
        <p:txBody>
          <a:bodyPr anchor="b"/>
          <a:lstStyle>
            <a:lvl1pPr marL="0" indent="0">
              <a:buNone/>
              <a:defRPr sz="10986" b="1"/>
            </a:lvl1pPr>
            <a:lvl2pPr marL="2106011" indent="0">
              <a:buNone/>
              <a:defRPr sz="9274" b="1"/>
            </a:lvl2pPr>
            <a:lvl3pPr marL="4212020" indent="0">
              <a:buNone/>
              <a:defRPr sz="8275" b="1"/>
            </a:lvl3pPr>
            <a:lvl4pPr marL="6318031" indent="0">
              <a:buNone/>
              <a:defRPr sz="7418" b="1"/>
            </a:lvl4pPr>
            <a:lvl5pPr marL="8424042" indent="0">
              <a:buNone/>
              <a:defRPr sz="7418" b="1"/>
            </a:lvl5pPr>
            <a:lvl6pPr marL="10530052" indent="0">
              <a:buNone/>
              <a:defRPr sz="7418" b="1"/>
            </a:lvl6pPr>
            <a:lvl7pPr marL="12636062" indent="0">
              <a:buNone/>
              <a:defRPr sz="7418" b="1"/>
            </a:lvl7pPr>
            <a:lvl8pPr marL="14742071" indent="0">
              <a:buNone/>
              <a:defRPr sz="7418" b="1"/>
            </a:lvl8pPr>
            <a:lvl9pPr marL="16848082" indent="0">
              <a:buNone/>
              <a:defRPr sz="741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700202"/>
            <a:ext cx="14315312" cy="24890370"/>
          </a:xfrm>
        </p:spPr>
        <p:txBody>
          <a:bodyPr/>
          <a:lstStyle>
            <a:lvl1pPr>
              <a:defRPr sz="10986"/>
            </a:lvl1pPr>
            <a:lvl2pPr>
              <a:defRPr sz="9274"/>
            </a:lvl2pPr>
            <a:lvl3pPr>
              <a:defRPr sz="8275"/>
            </a:lvl3pPr>
            <a:lvl4pPr>
              <a:defRPr sz="7418"/>
            </a:lvl4pPr>
            <a:lvl5pPr>
              <a:defRPr sz="7418"/>
            </a:lvl5pPr>
            <a:lvl6pPr>
              <a:defRPr sz="7418"/>
            </a:lvl6pPr>
            <a:lvl7pPr>
              <a:defRPr sz="7418"/>
            </a:lvl7pPr>
            <a:lvl8pPr>
              <a:defRPr sz="7418"/>
            </a:lvl8pPr>
            <a:lvl9pPr>
              <a:defRPr sz="74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0" y="9670147"/>
            <a:ext cx="14320936" cy="4030056"/>
          </a:xfrm>
        </p:spPr>
        <p:txBody>
          <a:bodyPr anchor="b"/>
          <a:lstStyle>
            <a:lvl1pPr marL="0" indent="0">
              <a:buNone/>
              <a:defRPr sz="10986" b="1"/>
            </a:lvl1pPr>
            <a:lvl2pPr marL="2106011" indent="0">
              <a:buNone/>
              <a:defRPr sz="9274" b="1"/>
            </a:lvl2pPr>
            <a:lvl3pPr marL="4212020" indent="0">
              <a:buNone/>
              <a:defRPr sz="8275" b="1"/>
            </a:lvl3pPr>
            <a:lvl4pPr marL="6318031" indent="0">
              <a:buNone/>
              <a:defRPr sz="7418" b="1"/>
            </a:lvl4pPr>
            <a:lvl5pPr marL="8424042" indent="0">
              <a:buNone/>
              <a:defRPr sz="7418" b="1"/>
            </a:lvl5pPr>
            <a:lvl6pPr marL="10530052" indent="0">
              <a:buNone/>
              <a:defRPr sz="7418" b="1"/>
            </a:lvl6pPr>
            <a:lvl7pPr marL="12636062" indent="0">
              <a:buNone/>
              <a:defRPr sz="7418" b="1"/>
            </a:lvl7pPr>
            <a:lvl8pPr marL="14742071" indent="0">
              <a:buNone/>
              <a:defRPr sz="7418" b="1"/>
            </a:lvl8pPr>
            <a:lvl9pPr marL="16848082" indent="0">
              <a:buNone/>
              <a:defRPr sz="7418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0" y="13700202"/>
            <a:ext cx="14320936" cy="24890370"/>
          </a:xfrm>
        </p:spPr>
        <p:txBody>
          <a:bodyPr/>
          <a:lstStyle>
            <a:lvl1pPr>
              <a:defRPr sz="10986"/>
            </a:lvl1pPr>
            <a:lvl2pPr>
              <a:defRPr sz="9274"/>
            </a:lvl2pPr>
            <a:lvl3pPr>
              <a:defRPr sz="8275"/>
            </a:lvl3pPr>
            <a:lvl4pPr>
              <a:defRPr sz="7418"/>
            </a:lvl4pPr>
            <a:lvl5pPr>
              <a:defRPr sz="7418"/>
            </a:lvl5pPr>
            <a:lvl6pPr>
              <a:defRPr sz="7418"/>
            </a:lvl6pPr>
            <a:lvl7pPr>
              <a:defRPr sz="7418"/>
            </a:lvl7pPr>
            <a:lvl8pPr>
              <a:defRPr sz="7418"/>
            </a:lvl8pPr>
            <a:lvl9pPr>
              <a:defRPr sz="74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64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7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8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7" y="1720024"/>
            <a:ext cx="10659143" cy="7320109"/>
          </a:xfrm>
        </p:spPr>
        <p:txBody>
          <a:bodyPr anchor="b"/>
          <a:lstStyle>
            <a:lvl1pPr algn="l">
              <a:defRPr sz="92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3" y="1720030"/>
            <a:ext cx="18112102" cy="36870548"/>
          </a:xfrm>
        </p:spPr>
        <p:txBody>
          <a:bodyPr/>
          <a:lstStyle>
            <a:lvl1pPr>
              <a:defRPr sz="14695"/>
            </a:lvl1pPr>
            <a:lvl2pPr>
              <a:defRPr sz="12840"/>
            </a:lvl2pPr>
            <a:lvl3pPr>
              <a:defRPr sz="10986"/>
            </a:lvl3pPr>
            <a:lvl4pPr>
              <a:defRPr sz="9274"/>
            </a:lvl4pPr>
            <a:lvl5pPr>
              <a:defRPr sz="9274"/>
            </a:lvl5pPr>
            <a:lvl6pPr>
              <a:defRPr sz="9274"/>
            </a:lvl6pPr>
            <a:lvl7pPr>
              <a:defRPr sz="9274"/>
            </a:lvl7pPr>
            <a:lvl8pPr>
              <a:defRPr sz="9274"/>
            </a:lvl8pPr>
            <a:lvl9pPr>
              <a:defRPr sz="927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7" y="9040137"/>
            <a:ext cx="10659143" cy="29550439"/>
          </a:xfrm>
        </p:spPr>
        <p:txBody>
          <a:bodyPr/>
          <a:lstStyle>
            <a:lvl1pPr marL="0" indent="0">
              <a:buNone/>
              <a:defRPr sz="6420"/>
            </a:lvl1pPr>
            <a:lvl2pPr marL="2106011" indent="0">
              <a:buNone/>
              <a:defRPr sz="5564"/>
            </a:lvl2pPr>
            <a:lvl3pPr marL="4212020" indent="0">
              <a:buNone/>
              <a:defRPr sz="4565"/>
            </a:lvl3pPr>
            <a:lvl4pPr marL="6318031" indent="0">
              <a:buNone/>
              <a:defRPr sz="4138"/>
            </a:lvl4pPr>
            <a:lvl5pPr marL="8424042" indent="0">
              <a:buNone/>
              <a:defRPr sz="4138"/>
            </a:lvl5pPr>
            <a:lvl6pPr marL="10530052" indent="0">
              <a:buNone/>
              <a:defRPr sz="4138"/>
            </a:lvl6pPr>
            <a:lvl7pPr marL="12636062" indent="0">
              <a:buNone/>
              <a:defRPr sz="4138"/>
            </a:lvl7pPr>
            <a:lvl8pPr marL="14742071" indent="0">
              <a:buNone/>
              <a:defRPr sz="4138"/>
            </a:lvl8pPr>
            <a:lvl9pPr marL="16848082" indent="0">
              <a:buNone/>
              <a:defRPr sz="4138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810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46"/>
            <a:ext cx="19439573" cy="3570056"/>
          </a:xfrm>
        </p:spPr>
        <p:txBody>
          <a:bodyPr anchor="b"/>
          <a:lstStyle>
            <a:lvl1pPr algn="l">
              <a:defRPr sz="9274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9"/>
            <a:ext cx="19439573" cy="25920383"/>
          </a:xfrm>
        </p:spPr>
        <p:txBody>
          <a:bodyPr/>
          <a:lstStyle>
            <a:lvl1pPr marL="0" indent="0">
              <a:buNone/>
              <a:defRPr sz="14695"/>
            </a:lvl1pPr>
            <a:lvl2pPr marL="2106011" indent="0">
              <a:buNone/>
              <a:defRPr sz="12840"/>
            </a:lvl2pPr>
            <a:lvl3pPr marL="4212020" indent="0">
              <a:buNone/>
              <a:defRPr sz="10986"/>
            </a:lvl3pPr>
            <a:lvl4pPr marL="6318031" indent="0">
              <a:buNone/>
              <a:defRPr sz="9274"/>
            </a:lvl4pPr>
            <a:lvl5pPr marL="8424042" indent="0">
              <a:buNone/>
              <a:defRPr sz="9274"/>
            </a:lvl5pPr>
            <a:lvl6pPr marL="10530052" indent="0">
              <a:buNone/>
              <a:defRPr sz="9274"/>
            </a:lvl6pPr>
            <a:lvl7pPr marL="12636062" indent="0">
              <a:buNone/>
              <a:defRPr sz="9274"/>
            </a:lvl7pPr>
            <a:lvl8pPr marL="14742071" indent="0">
              <a:buNone/>
              <a:defRPr sz="9274"/>
            </a:lvl8pPr>
            <a:lvl9pPr marL="16848082" indent="0">
              <a:buNone/>
              <a:defRPr sz="9274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3"/>
            <a:ext cx="19439573" cy="5070071"/>
          </a:xfrm>
        </p:spPr>
        <p:txBody>
          <a:bodyPr/>
          <a:lstStyle>
            <a:lvl1pPr marL="0" indent="0">
              <a:buNone/>
              <a:defRPr sz="6420"/>
            </a:lvl1pPr>
            <a:lvl2pPr marL="2106011" indent="0">
              <a:buNone/>
              <a:defRPr sz="5564"/>
            </a:lvl2pPr>
            <a:lvl3pPr marL="4212020" indent="0">
              <a:buNone/>
              <a:defRPr sz="4565"/>
            </a:lvl3pPr>
            <a:lvl4pPr marL="6318031" indent="0">
              <a:buNone/>
              <a:defRPr sz="4138"/>
            </a:lvl4pPr>
            <a:lvl5pPr marL="8424042" indent="0">
              <a:buNone/>
              <a:defRPr sz="4138"/>
            </a:lvl5pPr>
            <a:lvl6pPr marL="10530052" indent="0">
              <a:buNone/>
              <a:defRPr sz="4138"/>
            </a:lvl6pPr>
            <a:lvl7pPr marL="12636062" indent="0">
              <a:buNone/>
              <a:defRPr sz="4138"/>
            </a:lvl7pPr>
            <a:lvl8pPr marL="14742071" indent="0">
              <a:buNone/>
              <a:defRPr sz="4138"/>
            </a:lvl8pPr>
            <a:lvl9pPr marL="16848082" indent="0">
              <a:buNone/>
              <a:defRPr sz="4138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5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30"/>
            <a:ext cx="29159359" cy="7200107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53"/>
            <a:ext cx="29159359" cy="2851042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6" y="40040595"/>
            <a:ext cx="7559833" cy="2300033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5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5F66C-BD62-4228-946F-DA8FA0B42167}" type="datetimeFigureOut">
              <a:rPr lang="pt-BR" smtClean="0"/>
              <a:t>18/07/2018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9" y="40040595"/>
            <a:ext cx="10259775" cy="2300033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5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2" y="40040595"/>
            <a:ext cx="7559833" cy="2300033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55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B9D6-214A-488E-918C-B06356A042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47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12020" rtl="0" eaLnBrk="1" latinLnBrk="0" hangingPunct="1">
        <a:spcBef>
          <a:spcPct val="0"/>
        </a:spcBef>
        <a:buNone/>
        <a:defRPr sz="20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9507" indent="-1579507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95" kern="1200">
          <a:solidFill>
            <a:schemeClr val="tx1"/>
          </a:solidFill>
          <a:latin typeface="+mn-lt"/>
          <a:ea typeface="+mn-ea"/>
          <a:cs typeface="+mn-cs"/>
        </a:defRPr>
      </a:lvl1pPr>
      <a:lvl2pPr marL="3422267" indent="-1316256" algn="l" defTabSz="421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40" kern="1200">
          <a:solidFill>
            <a:schemeClr val="tx1"/>
          </a:solidFill>
          <a:latin typeface="+mn-lt"/>
          <a:ea typeface="+mn-ea"/>
          <a:cs typeface="+mn-cs"/>
        </a:defRPr>
      </a:lvl2pPr>
      <a:lvl3pPr marL="5265025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86" kern="1200">
          <a:solidFill>
            <a:schemeClr val="tx1"/>
          </a:solidFill>
          <a:latin typeface="+mn-lt"/>
          <a:ea typeface="+mn-ea"/>
          <a:cs typeface="+mn-cs"/>
        </a:defRPr>
      </a:lvl3pPr>
      <a:lvl4pPr marL="7371036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274" kern="1200">
          <a:solidFill>
            <a:schemeClr val="tx1"/>
          </a:solidFill>
          <a:latin typeface="+mn-lt"/>
          <a:ea typeface="+mn-ea"/>
          <a:cs typeface="+mn-cs"/>
        </a:defRPr>
      </a:lvl4pPr>
      <a:lvl5pPr marL="9477046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»"/>
        <a:defRPr sz="9274" kern="1200">
          <a:solidFill>
            <a:schemeClr val="tx1"/>
          </a:solidFill>
          <a:latin typeface="+mn-lt"/>
          <a:ea typeface="+mn-ea"/>
          <a:cs typeface="+mn-cs"/>
        </a:defRPr>
      </a:lvl5pPr>
      <a:lvl6pPr marL="11583056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6pPr>
      <a:lvl7pPr marL="13689067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7pPr>
      <a:lvl8pPr marL="15795077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8pPr>
      <a:lvl9pPr marL="17901088" indent="-1053006" algn="l" defTabSz="4212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7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1pPr>
      <a:lvl2pPr marL="2106011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2pPr>
      <a:lvl3pPr marL="4212020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3pPr>
      <a:lvl4pPr marL="6318031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4pPr>
      <a:lvl5pPr marL="842404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5pPr>
      <a:lvl6pPr marL="1053005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6pPr>
      <a:lvl7pPr marL="1263606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7pPr>
      <a:lvl8pPr marL="14742071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8pPr>
      <a:lvl9pPr marL="16848082" algn="l" defTabSz="4212020" rtl="0" eaLnBrk="1" latinLnBrk="0" hangingPunct="1">
        <a:defRPr sz="82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52311" y="1346713"/>
            <a:ext cx="28856824" cy="7583425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/>
              <a:t>TÍTULO </a:t>
            </a:r>
            <a:r>
              <a:rPr lang="en-US" sz="6700" b="1" dirty="0"/>
              <a:t>DO MEU TRABALHO 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err="1"/>
              <a:t>Fulano</a:t>
            </a:r>
            <a:r>
              <a:rPr lang="en-US" sz="5300" b="1" dirty="0"/>
              <a:t> de Tal, </a:t>
            </a:r>
            <a:r>
              <a:rPr lang="en-US" sz="5300" b="1" dirty="0" err="1"/>
              <a:t>Beltrino</a:t>
            </a:r>
            <a:r>
              <a:rPr lang="en-US" sz="5300" b="1" dirty="0"/>
              <a:t> </a:t>
            </a:r>
            <a:r>
              <a:rPr lang="en-US" sz="5300" b="1" dirty="0" err="1"/>
              <a:t>Biltrone</a:t>
            </a:r>
            <a:r>
              <a:rPr lang="en-US" sz="5300" b="1" dirty="0"/>
              <a:t> </a:t>
            </a:r>
            <a:r>
              <a:rPr lang="en-US" sz="5300" b="1" dirty="0" err="1"/>
              <a:t>Sobrenome</a:t>
            </a:r>
            <a:r>
              <a:rPr lang="en-US" sz="5300" b="1" dirty="0"/>
              <a:t>, </a:t>
            </a:r>
            <a:r>
              <a:rPr lang="en-US" sz="5300" b="1" dirty="0" err="1"/>
              <a:t>Fulana</a:t>
            </a:r>
            <a:r>
              <a:rPr lang="en-US" sz="5300" b="1" dirty="0"/>
              <a:t> </a:t>
            </a:r>
            <a:r>
              <a:rPr lang="en-US" sz="5300" b="1" dirty="0" err="1"/>
              <a:t>Beltrento</a:t>
            </a:r>
            <a:r>
              <a:rPr lang="en-US" sz="5300" b="1" dirty="0"/>
              <a:t> </a:t>
            </a:r>
            <a:r>
              <a:rPr lang="en-US" sz="5300" b="1" dirty="0" err="1" smtClean="0"/>
              <a:t>Alins</a:t>
            </a:r>
            <a:r>
              <a:rPr lang="en-US" sz="5300" b="1" dirty="0" smtClean="0"/>
              <a:t>, </a:t>
            </a:r>
            <a:r>
              <a:rPr lang="en-US" sz="5300" b="1" dirty="0"/>
              <a:t/>
            </a:r>
            <a:br>
              <a:rPr lang="en-US" sz="5300" b="1" dirty="0"/>
            </a:br>
            <a:r>
              <a:rPr lang="en-US" sz="5300" b="1" dirty="0" err="1"/>
              <a:t>Prenome</a:t>
            </a:r>
            <a:r>
              <a:rPr lang="en-US" sz="5300" b="1" dirty="0"/>
              <a:t> </a:t>
            </a:r>
            <a:r>
              <a:rPr lang="en-US" sz="5300" b="1" dirty="0" err="1"/>
              <a:t>Nomedomeio</a:t>
            </a:r>
            <a:r>
              <a:rPr lang="en-US" sz="5300" b="1" dirty="0"/>
              <a:t> </a:t>
            </a:r>
            <a:r>
              <a:rPr lang="en-US" sz="5300" b="1" dirty="0" err="1"/>
              <a:t>Outronome</a:t>
            </a:r>
            <a:r>
              <a:rPr lang="en-US" sz="5300" b="1" dirty="0"/>
              <a:t> </a:t>
            </a:r>
            <a:r>
              <a:rPr lang="en-US" sz="5300" b="1" dirty="0" err="1" smtClean="0"/>
              <a:t>Sobrenomedofim</a:t>
            </a:r>
            <a:r>
              <a:rPr lang="pt-BR" sz="5300" dirty="0"/>
              <a:t/>
            </a:r>
            <a:br>
              <a:rPr lang="pt-BR" sz="5300" dirty="0"/>
            </a:br>
            <a:r>
              <a:rPr lang="pt-BR" sz="5300" dirty="0"/>
              <a:t/>
            </a:r>
            <a:br>
              <a:rPr lang="pt-BR" sz="5300" dirty="0"/>
            </a:br>
            <a:r>
              <a:rPr lang="en-US" sz="4900" b="1" dirty="0" err="1">
                <a:solidFill>
                  <a:prstClr val="black"/>
                </a:solidFill>
              </a:rPr>
              <a:t>Afiliações</a:t>
            </a:r>
            <a:r>
              <a:rPr lang="en-US" sz="5707" dirty="0"/>
              <a:t/>
            </a:r>
            <a:br>
              <a:rPr lang="en-US" sz="5707" dirty="0"/>
            </a:br>
            <a:r>
              <a:rPr lang="en-US" sz="5707" dirty="0"/>
              <a:t/>
            </a:r>
            <a:br>
              <a:rPr lang="en-US" sz="5707" dirty="0"/>
            </a:br>
            <a:r>
              <a:rPr lang="en-US" sz="4900"/>
              <a:t/>
            </a:r>
            <a:br>
              <a:rPr lang="en-US" sz="4900"/>
            </a:br>
            <a:r>
              <a:rPr lang="en-US" sz="4900" b="1" smtClean="0"/>
              <a:t>PIBIC-XXX</a:t>
            </a:r>
            <a:r>
              <a:rPr lang="en-US" sz="4900" b="1" dirty="0"/>
              <a:t/>
            </a:r>
            <a:br>
              <a:rPr lang="en-US" sz="4900" b="1" dirty="0"/>
            </a:br>
            <a:r>
              <a:rPr lang="en-US" sz="4900" b="1" dirty="0" err="1"/>
              <a:t>Área</a:t>
            </a:r>
            <a:r>
              <a:rPr lang="en-US" sz="4900" b="1" dirty="0"/>
              <a:t> de </a:t>
            </a:r>
            <a:r>
              <a:rPr lang="en-US" sz="4900" b="1" dirty="0" err="1"/>
              <a:t>conhecimento</a:t>
            </a:r>
            <a:r>
              <a:rPr lang="en-US" sz="4900" b="1" dirty="0"/>
              <a:t>: </a:t>
            </a:r>
            <a:r>
              <a:rPr lang="en-US" sz="4900" b="1" dirty="0" err="1"/>
              <a:t>História</a:t>
            </a:r>
            <a:r>
              <a:rPr lang="en-US" sz="4900" b="1" dirty="0"/>
              <a:t/>
            </a:r>
            <a:br>
              <a:rPr lang="en-US" sz="4900" b="1" dirty="0"/>
            </a:br>
            <a:endParaRPr lang="pt-BR" sz="4900" b="1" dirty="0"/>
          </a:p>
        </p:txBody>
      </p:sp>
      <p:cxnSp>
        <p:nvCxnSpPr>
          <p:cNvPr id="11" name="Conector de seta reta 10"/>
          <p:cNvCxnSpPr>
            <a:cxnSpLocks/>
          </p:cNvCxnSpPr>
          <p:nvPr/>
        </p:nvCxnSpPr>
        <p:spPr>
          <a:xfrm>
            <a:off x="1752310" y="8422855"/>
            <a:ext cx="2885682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A74E496A-4855-48F3-8BE5-529D8E18B146}"/>
              </a:ext>
            </a:extLst>
          </p:cNvPr>
          <p:cNvSpPr/>
          <p:nvPr/>
        </p:nvSpPr>
        <p:spPr>
          <a:xfrm>
            <a:off x="1752309" y="8970393"/>
            <a:ext cx="14159303" cy="132527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xmlns="" id="{9E7FE0DA-0387-443A-85F8-24440D3640E6}"/>
              </a:ext>
            </a:extLst>
          </p:cNvPr>
          <p:cNvSpPr/>
          <p:nvPr/>
        </p:nvSpPr>
        <p:spPr>
          <a:xfrm>
            <a:off x="1752309" y="22704028"/>
            <a:ext cx="14159303" cy="122897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xmlns="" id="{41F545C9-5F49-4D1F-BCD8-1B7E044A6D44}"/>
              </a:ext>
            </a:extLst>
          </p:cNvPr>
          <p:cNvSpPr/>
          <p:nvPr/>
        </p:nvSpPr>
        <p:spPr>
          <a:xfrm>
            <a:off x="16453917" y="8962762"/>
            <a:ext cx="14155219" cy="16456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xmlns="" id="{3FE3D628-DC64-4097-AB8F-7B02F3C2CCF6}"/>
              </a:ext>
            </a:extLst>
          </p:cNvPr>
          <p:cNvSpPr/>
          <p:nvPr/>
        </p:nvSpPr>
        <p:spPr>
          <a:xfrm>
            <a:off x="16453917" y="25963691"/>
            <a:ext cx="14155218" cy="90301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662CD0F6-3258-48A5-AE2C-8782BB44EBEE}"/>
              </a:ext>
            </a:extLst>
          </p:cNvPr>
          <p:cNvSpPr/>
          <p:nvPr/>
        </p:nvSpPr>
        <p:spPr>
          <a:xfrm>
            <a:off x="1752309" y="35394077"/>
            <a:ext cx="28856825" cy="31965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954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xmlns="" id="{C922AC37-73ED-4570-BB83-4225D72315DE}"/>
              </a:ext>
            </a:extLst>
          </p:cNvPr>
          <p:cNvSpPr txBox="1"/>
          <p:nvPr/>
        </p:nvSpPr>
        <p:spPr>
          <a:xfrm>
            <a:off x="6601765" y="9063376"/>
            <a:ext cx="459574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INTRODUÇÃO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xmlns="" id="{096F7CB5-7D5E-4F42-A9B4-F54B5FD55EFD}"/>
              </a:ext>
            </a:extLst>
          </p:cNvPr>
          <p:cNvSpPr txBox="1"/>
          <p:nvPr/>
        </p:nvSpPr>
        <p:spPr>
          <a:xfrm>
            <a:off x="6341342" y="22816904"/>
            <a:ext cx="51165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METODOLOGIA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xmlns="" id="{B65714A0-5B17-4E84-8249-397ABD06BDFF}"/>
              </a:ext>
            </a:extLst>
          </p:cNvPr>
          <p:cNvSpPr txBox="1"/>
          <p:nvPr/>
        </p:nvSpPr>
        <p:spPr>
          <a:xfrm>
            <a:off x="19243619" y="9063376"/>
            <a:ext cx="86614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RESULTADOS E DISCUSSÃO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xmlns="" id="{A18A20D4-7B1B-4C5F-B2A8-869CD2B3C8B1}"/>
              </a:ext>
            </a:extLst>
          </p:cNvPr>
          <p:cNvSpPr txBox="1"/>
          <p:nvPr/>
        </p:nvSpPr>
        <p:spPr>
          <a:xfrm>
            <a:off x="12181068" y="35538093"/>
            <a:ext cx="79993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b="1" dirty="0"/>
              <a:t>REFERÊNCIAS BIBLIOGRÁFICAS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xmlns="" id="{781C6037-3CFF-46B4-9CFC-E2BEF60ED723}"/>
              </a:ext>
            </a:extLst>
          </p:cNvPr>
          <p:cNvSpPr txBox="1"/>
          <p:nvPr/>
        </p:nvSpPr>
        <p:spPr>
          <a:xfrm>
            <a:off x="21451180" y="26057264"/>
            <a:ext cx="41606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b="1" dirty="0"/>
              <a:t>CONCLUSÃO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372213C-9E3E-4E44-A01F-E8F8546143F3}"/>
              </a:ext>
            </a:extLst>
          </p:cNvPr>
          <p:cNvSpPr/>
          <p:nvPr/>
        </p:nvSpPr>
        <p:spPr>
          <a:xfrm>
            <a:off x="1870052" y="10213167"/>
            <a:ext cx="13897544" cy="1160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Nam dui ligula, </a:t>
            </a:r>
            <a:r>
              <a:rPr lang="en-US" sz="4400" dirty="0" err="1"/>
              <a:t>fringilla</a:t>
            </a:r>
            <a:r>
              <a:rPr lang="en-US" sz="4400" dirty="0"/>
              <a:t> a, </a:t>
            </a:r>
            <a:r>
              <a:rPr lang="en-US" sz="4400" dirty="0" err="1"/>
              <a:t>euismod</a:t>
            </a:r>
            <a:r>
              <a:rPr lang="en-US" sz="4400" dirty="0"/>
              <a:t> </a:t>
            </a:r>
            <a:r>
              <a:rPr lang="en-US" sz="4400" dirty="0" err="1"/>
              <a:t>sodales</a:t>
            </a:r>
            <a:r>
              <a:rPr lang="en-US" sz="4400" dirty="0"/>
              <a:t>, </a:t>
            </a:r>
            <a:r>
              <a:rPr lang="en-US" sz="4400" dirty="0" err="1"/>
              <a:t>sollicitudin</a:t>
            </a:r>
            <a:r>
              <a:rPr lang="en-US" sz="4400" dirty="0"/>
              <a:t> </a:t>
            </a:r>
            <a:r>
              <a:rPr lang="en-US" sz="4400" dirty="0" err="1"/>
              <a:t>vel</a:t>
            </a:r>
            <a:r>
              <a:rPr lang="en-US" sz="4400" dirty="0"/>
              <a:t>, </a:t>
            </a:r>
            <a:r>
              <a:rPr lang="en-US" sz="4400" dirty="0" err="1"/>
              <a:t>wisi</a:t>
            </a:r>
            <a:r>
              <a:rPr lang="en-US" sz="4400" dirty="0"/>
              <a:t>. Morbi </a:t>
            </a:r>
            <a:r>
              <a:rPr lang="en-US" sz="4400" dirty="0" err="1"/>
              <a:t>auctor</a:t>
            </a:r>
            <a:r>
              <a:rPr lang="en-US" sz="4400" dirty="0"/>
              <a:t> lorem non </a:t>
            </a:r>
            <a:r>
              <a:rPr lang="en-US" sz="4400" dirty="0" err="1"/>
              <a:t>justo</a:t>
            </a:r>
            <a:r>
              <a:rPr lang="en-US" sz="4400" dirty="0"/>
              <a:t>. Nam </a:t>
            </a:r>
            <a:r>
              <a:rPr lang="en-US" sz="4400" dirty="0" err="1"/>
              <a:t>lacus</a:t>
            </a:r>
            <a:r>
              <a:rPr lang="en-US" sz="4400" dirty="0"/>
              <a:t> libero, </a:t>
            </a:r>
            <a:r>
              <a:rPr lang="en-US" sz="4400" dirty="0" err="1"/>
              <a:t>pretium</a:t>
            </a:r>
            <a:r>
              <a:rPr lang="en-US" sz="4400" dirty="0"/>
              <a:t> at, </a:t>
            </a:r>
            <a:r>
              <a:rPr lang="en-US" sz="4400" dirty="0" err="1"/>
              <a:t>lobortis</a:t>
            </a:r>
            <a:r>
              <a:rPr lang="en-US" sz="4400" dirty="0"/>
              <a:t> vitae, </a:t>
            </a:r>
            <a:r>
              <a:rPr lang="en-US" sz="4400" dirty="0" err="1"/>
              <a:t>ultricies</a:t>
            </a:r>
            <a:r>
              <a:rPr lang="en-US" sz="4400" dirty="0"/>
              <a:t> et, </a:t>
            </a:r>
            <a:r>
              <a:rPr lang="en-US" sz="4400" dirty="0" err="1"/>
              <a:t>tellus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aliquet</a:t>
            </a:r>
            <a:r>
              <a:rPr lang="en-US" sz="4400" dirty="0"/>
              <a:t>, </a:t>
            </a:r>
            <a:r>
              <a:rPr lang="en-US" sz="4400" dirty="0" err="1"/>
              <a:t>tortor</a:t>
            </a:r>
            <a:r>
              <a:rPr lang="en-US" sz="4400" dirty="0"/>
              <a:t>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 </a:t>
            </a:r>
            <a:r>
              <a:rPr lang="en-US" sz="4400" dirty="0" err="1"/>
              <a:t>bibendum</a:t>
            </a:r>
            <a:r>
              <a:rPr lang="en-US" sz="4400" dirty="0"/>
              <a:t>, </a:t>
            </a:r>
            <a:r>
              <a:rPr lang="en-US" sz="4400" dirty="0" err="1"/>
              <a:t>erat</a:t>
            </a:r>
            <a:r>
              <a:rPr lang="en-US" sz="4400" dirty="0"/>
              <a:t> ligula [1] </a:t>
            </a:r>
            <a:r>
              <a:rPr lang="en-US" sz="4400" dirty="0" err="1"/>
              <a:t>aliquet</a:t>
            </a:r>
            <a:r>
              <a:rPr lang="en-US" sz="4400" dirty="0"/>
              <a:t> magna, vitae </a:t>
            </a:r>
            <a:r>
              <a:rPr lang="en-US" sz="4400" dirty="0" err="1"/>
              <a:t>ornare</a:t>
            </a:r>
            <a:r>
              <a:rPr lang="en-US" sz="4400" dirty="0"/>
              <a:t> </a:t>
            </a:r>
            <a:r>
              <a:rPr lang="en-US" sz="4400" dirty="0" err="1"/>
              <a:t>odio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 a mi. Morbi ac </a:t>
            </a:r>
            <a:r>
              <a:rPr lang="en-US" sz="4400" dirty="0" err="1"/>
              <a:t>orci</a:t>
            </a:r>
            <a:r>
              <a:rPr lang="en-US" sz="4400" dirty="0"/>
              <a:t> et </a:t>
            </a:r>
            <a:r>
              <a:rPr lang="en-US" sz="4400" dirty="0" err="1"/>
              <a:t>nisl</a:t>
            </a:r>
            <a:r>
              <a:rPr lang="en-US" sz="4400" dirty="0"/>
              <a:t> </a:t>
            </a:r>
            <a:r>
              <a:rPr lang="en-US" sz="4400" dirty="0" err="1"/>
              <a:t>hendrerit</a:t>
            </a:r>
            <a:r>
              <a:rPr lang="en-US" sz="4400" dirty="0"/>
              <a:t> </a:t>
            </a:r>
            <a:r>
              <a:rPr lang="en-US" sz="4400" dirty="0" err="1"/>
              <a:t>mollis</a:t>
            </a:r>
            <a:r>
              <a:rPr lang="en-US" sz="4400" dirty="0"/>
              <a:t>. 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 err="1"/>
              <a:t>Nulla</a:t>
            </a:r>
            <a:r>
              <a:rPr lang="en-US" sz="4400" dirty="0"/>
              <a:t> </a:t>
            </a:r>
            <a:r>
              <a:rPr lang="en-US" sz="4400" dirty="0" err="1"/>
              <a:t>ullamcorper</a:t>
            </a:r>
            <a:r>
              <a:rPr lang="en-US" sz="4400" dirty="0"/>
              <a:t> vestibulum </a:t>
            </a:r>
            <a:r>
              <a:rPr lang="en-US" sz="4400" dirty="0" err="1"/>
              <a:t>turpis</a:t>
            </a:r>
            <a:r>
              <a:rPr lang="en-US" sz="4400" dirty="0"/>
              <a:t>. </a:t>
            </a:r>
            <a:r>
              <a:rPr lang="en-US" sz="4400" dirty="0" err="1"/>
              <a:t>Pellentesque</a:t>
            </a:r>
            <a:r>
              <a:rPr lang="en-US" sz="4400" dirty="0"/>
              <a:t> cursus </a:t>
            </a:r>
            <a:r>
              <a:rPr lang="en-US" sz="4400" dirty="0" err="1"/>
              <a:t>luctus</a:t>
            </a:r>
            <a:r>
              <a:rPr lang="en-US" sz="4400" dirty="0"/>
              <a:t> </a:t>
            </a:r>
            <a:r>
              <a:rPr lang="en-US" sz="4400" dirty="0" err="1"/>
              <a:t>mauris</a:t>
            </a:r>
            <a:r>
              <a:rPr lang="en-US" sz="4400" dirty="0"/>
              <a:t>.</a:t>
            </a:r>
          </a:p>
          <a:p>
            <a:r>
              <a:rPr lang="en-US" sz="4400" dirty="0" err="1"/>
              <a:t>Quisque</a:t>
            </a:r>
            <a:r>
              <a:rPr lang="en-US" sz="4400" dirty="0"/>
              <a:t> </a:t>
            </a:r>
            <a:r>
              <a:rPr lang="en-US" sz="4400" dirty="0" err="1"/>
              <a:t>ullamcorper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 ipsum. Cras </a:t>
            </a:r>
            <a:r>
              <a:rPr lang="en-US" sz="4400" dirty="0" err="1"/>
              <a:t>nibh</a:t>
            </a:r>
            <a:r>
              <a:rPr lang="en-US" sz="4400" dirty="0"/>
              <a:t>. Morbi </a:t>
            </a:r>
            <a:r>
              <a:rPr lang="en-US" sz="4400" dirty="0" err="1"/>
              <a:t>vel</a:t>
            </a:r>
            <a:r>
              <a:rPr lang="en-US" sz="4400" dirty="0"/>
              <a:t> </a:t>
            </a:r>
            <a:r>
              <a:rPr lang="en-US" sz="4400" dirty="0" err="1"/>
              <a:t>justo</a:t>
            </a:r>
            <a:r>
              <a:rPr lang="en-US" sz="4400" dirty="0"/>
              <a:t> vitae </a:t>
            </a:r>
            <a:r>
              <a:rPr lang="en-US" sz="4400" dirty="0" err="1"/>
              <a:t>lacus</a:t>
            </a:r>
            <a:r>
              <a:rPr lang="en-US" sz="4400" dirty="0"/>
              <a:t> </a:t>
            </a:r>
            <a:r>
              <a:rPr lang="en-US" sz="4400" dirty="0" err="1"/>
              <a:t>tincidunt</a:t>
            </a:r>
            <a:r>
              <a:rPr lang="en-US" sz="4400" dirty="0"/>
              <a:t> </a:t>
            </a:r>
            <a:r>
              <a:rPr lang="en-US" sz="4400" dirty="0" err="1"/>
              <a:t>ultrices</a:t>
            </a:r>
            <a:r>
              <a:rPr lang="en-US" sz="4400" dirty="0"/>
              <a:t>. Lorem 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consectetuer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[3].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1534206-AA28-C344-A6A2-6D60F27B211A}"/>
              </a:ext>
            </a:extLst>
          </p:cNvPr>
          <p:cNvSpPr/>
          <p:nvPr/>
        </p:nvSpPr>
        <p:spPr>
          <a:xfrm>
            <a:off x="16625552" y="27072927"/>
            <a:ext cx="13897544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Nam dui ligula, </a:t>
            </a:r>
            <a:r>
              <a:rPr lang="en-US" sz="4400" dirty="0" err="1"/>
              <a:t>fringilla</a:t>
            </a:r>
            <a:r>
              <a:rPr lang="en-US" sz="4400" dirty="0"/>
              <a:t> a, </a:t>
            </a:r>
            <a:r>
              <a:rPr lang="en-US" sz="4400" dirty="0" err="1"/>
              <a:t>euismod</a:t>
            </a:r>
            <a:r>
              <a:rPr lang="en-US" sz="4400" dirty="0"/>
              <a:t> </a:t>
            </a:r>
            <a:r>
              <a:rPr lang="en-US" sz="4400" dirty="0" err="1"/>
              <a:t>sodales</a:t>
            </a:r>
            <a:r>
              <a:rPr lang="en-US" sz="4400" dirty="0"/>
              <a:t>, </a:t>
            </a:r>
            <a:r>
              <a:rPr lang="en-US" sz="4400" dirty="0" err="1"/>
              <a:t>sollicitudin</a:t>
            </a:r>
            <a:r>
              <a:rPr lang="en-US" sz="4400" dirty="0"/>
              <a:t> </a:t>
            </a:r>
            <a:r>
              <a:rPr lang="en-US" sz="4400" dirty="0" err="1"/>
              <a:t>vel</a:t>
            </a:r>
            <a:r>
              <a:rPr lang="en-US" sz="4400" dirty="0"/>
              <a:t>, </a:t>
            </a:r>
            <a:r>
              <a:rPr lang="en-US" sz="4400" dirty="0" err="1"/>
              <a:t>wisi</a:t>
            </a:r>
            <a:r>
              <a:rPr lang="en-US" sz="4400" dirty="0"/>
              <a:t>. Morbi </a:t>
            </a:r>
            <a:r>
              <a:rPr lang="en-US" sz="4400" dirty="0" err="1"/>
              <a:t>auctor</a:t>
            </a:r>
            <a:r>
              <a:rPr lang="en-US" sz="4400" dirty="0"/>
              <a:t> lorem non </a:t>
            </a:r>
            <a:r>
              <a:rPr lang="en-US" sz="4400" dirty="0" err="1"/>
              <a:t>justo</a:t>
            </a:r>
            <a:r>
              <a:rPr lang="en-US" sz="4400" dirty="0"/>
              <a:t>. Nam </a:t>
            </a:r>
            <a:r>
              <a:rPr lang="en-US" sz="4400" dirty="0" err="1"/>
              <a:t>lacus</a:t>
            </a:r>
            <a:r>
              <a:rPr lang="en-US" sz="4400" dirty="0"/>
              <a:t> libero, </a:t>
            </a:r>
            <a:r>
              <a:rPr lang="en-US" sz="4400" dirty="0" err="1"/>
              <a:t>pretium</a:t>
            </a:r>
            <a:r>
              <a:rPr lang="en-US" sz="4400" dirty="0"/>
              <a:t> at [4], </a:t>
            </a:r>
            <a:r>
              <a:rPr lang="en-US" sz="4400" dirty="0" err="1"/>
              <a:t>lobortis</a:t>
            </a:r>
            <a:r>
              <a:rPr lang="en-US" sz="4400" dirty="0"/>
              <a:t> vitae, </a:t>
            </a:r>
            <a:r>
              <a:rPr lang="en-US" sz="4400" dirty="0" err="1"/>
              <a:t>ultricies</a:t>
            </a:r>
            <a:r>
              <a:rPr lang="en-US" sz="4400" dirty="0"/>
              <a:t> et, </a:t>
            </a:r>
            <a:r>
              <a:rPr lang="en-US" sz="4400" dirty="0" err="1"/>
              <a:t>tellus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aliquet</a:t>
            </a:r>
            <a:r>
              <a:rPr lang="en-US" sz="4400" dirty="0"/>
              <a:t>, </a:t>
            </a:r>
            <a:r>
              <a:rPr lang="en-US" sz="4400" dirty="0" err="1"/>
              <a:t>tortor</a:t>
            </a:r>
            <a:r>
              <a:rPr lang="en-US" sz="4400" dirty="0"/>
              <a:t>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 </a:t>
            </a:r>
            <a:r>
              <a:rPr lang="en-US" sz="4400" dirty="0" err="1"/>
              <a:t>bibendum</a:t>
            </a:r>
            <a:r>
              <a:rPr lang="en-US" sz="4400" dirty="0"/>
              <a:t>, </a:t>
            </a:r>
            <a:r>
              <a:rPr lang="en-US" sz="4400" dirty="0" err="1"/>
              <a:t>erat</a:t>
            </a:r>
            <a:r>
              <a:rPr lang="en-US" sz="4400" dirty="0"/>
              <a:t> ligula </a:t>
            </a:r>
            <a:r>
              <a:rPr lang="en-US" sz="4400" dirty="0" err="1"/>
              <a:t>aliquet</a:t>
            </a:r>
            <a:r>
              <a:rPr lang="en-US" sz="4400" dirty="0"/>
              <a:t> magna, vitae </a:t>
            </a:r>
            <a:r>
              <a:rPr lang="en-US" sz="4400" dirty="0" err="1"/>
              <a:t>ornare</a:t>
            </a:r>
            <a:r>
              <a:rPr lang="en-US" sz="4400" dirty="0"/>
              <a:t> </a:t>
            </a:r>
            <a:r>
              <a:rPr lang="en-US" sz="4400" dirty="0" err="1"/>
              <a:t>odio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 a mi. Morbi ac </a:t>
            </a:r>
            <a:r>
              <a:rPr lang="en-US" sz="4400" dirty="0" err="1"/>
              <a:t>orci</a:t>
            </a:r>
            <a:r>
              <a:rPr lang="en-US" sz="4400" dirty="0"/>
              <a:t> et </a:t>
            </a:r>
            <a:r>
              <a:rPr lang="en-US" sz="4400" dirty="0" err="1"/>
              <a:t>nisl</a:t>
            </a:r>
            <a:r>
              <a:rPr lang="en-US" sz="4400" dirty="0"/>
              <a:t> </a:t>
            </a:r>
            <a:r>
              <a:rPr lang="en-US" sz="4400" dirty="0" err="1"/>
              <a:t>hendrerit</a:t>
            </a:r>
            <a:r>
              <a:rPr lang="en-US" sz="4400" dirty="0"/>
              <a:t> </a:t>
            </a:r>
            <a:r>
              <a:rPr lang="en-US" sz="4400" dirty="0" err="1"/>
              <a:t>mollis</a:t>
            </a:r>
            <a:r>
              <a:rPr lang="en-US" sz="4400" dirty="0"/>
              <a:t>. </a:t>
            </a:r>
          </a:p>
          <a:p>
            <a:endParaRPr lang="en-US" sz="4400" dirty="0"/>
          </a:p>
          <a:p>
            <a:r>
              <a:rPr lang="en-US" sz="4400" dirty="0" err="1"/>
              <a:t>Suspendisse</a:t>
            </a:r>
            <a:r>
              <a:rPr lang="en-US" sz="4400" dirty="0"/>
              <a:t>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massa</a:t>
            </a:r>
            <a:r>
              <a:rPr lang="en-US" sz="4400" dirty="0"/>
              <a:t>. Cras </a:t>
            </a:r>
            <a:r>
              <a:rPr lang="en-US" sz="4400" dirty="0" err="1"/>
              <a:t>nec</a:t>
            </a:r>
            <a:r>
              <a:rPr lang="en-US" sz="4400" dirty="0"/>
              <a:t> ante. </a:t>
            </a:r>
            <a:r>
              <a:rPr lang="en-US" sz="4400" dirty="0" err="1"/>
              <a:t>Pellentesque</a:t>
            </a:r>
            <a:r>
              <a:rPr lang="en-US" sz="4400" dirty="0"/>
              <a:t> a </a:t>
            </a:r>
            <a:r>
              <a:rPr lang="en-US" sz="4400" dirty="0" err="1"/>
              <a:t>nulla</a:t>
            </a:r>
            <a:r>
              <a:rPr lang="en-US" sz="4400" dirty="0"/>
              <a:t>. Cum </a:t>
            </a:r>
            <a:r>
              <a:rPr lang="en-US" sz="4400" dirty="0" err="1"/>
              <a:t>sociis</a:t>
            </a:r>
            <a:r>
              <a:rPr lang="en-US" sz="4400" dirty="0"/>
              <a:t> </a:t>
            </a:r>
            <a:r>
              <a:rPr lang="en-US" sz="4400" dirty="0" err="1"/>
              <a:t>natoque</a:t>
            </a:r>
            <a:r>
              <a:rPr lang="en-US" sz="4400" dirty="0"/>
              <a:t> </a:t>
            </a:r>
            <a:r>
              <a:rPr lang="en-US" sz="4400" dirty="0" err="1"/>
              <a:t>penatibus</a:t>
            </a:r>
            <a:r>
              <a:rPr lang="en-US" sz="4400" dirty="0"/>
              <a:t> et </a:t>
            </a:r>
            <a:r>
              <a:rPr lang="en-US" sz="4400" dirty="0" err="1"/>
              <a:t>magnis</a:t>
            </a:r>
            <a:r>
              <a:rPr lang="en-US" sz="4400" dirty="0"/>
              <a:t> dis parturient </a:t>
            </a:r>
            <a:r>
              <a:rPr lang="en-US" sz="4400" dirty="0" err="1"/>
              <a:t>montes</a:t>
            </a:r>
            <a:r>
              <a:rPr lang="en-US" sz="4400" dirty="0"/>
              <a:t>, </a:t>
            </a:r>
            <a:r>
              <a:rPr lang="en-US" sz="4400" dirty="0" err="1"/>
              <a:t>nascetur</a:t>
            </a:r>
            <a:r>
              <a:rPr lang="en-US" sz="4400" dirty="0"/>
              <a:t> </a:t>
            </a:r>
            <a:r>
              <a:rPr lang="en-US" sz="4400" dirty="0" err="1"/>
              <a:t>ridiculus</a:t>
            </a:r>
            <a:r>
              <a:rPr lang="en-US" sz="4400" dirty="0"/>
              <a:t> mus. </a:t>
            </a:r>
            <a:r>
              <a:rPr lang="en-US" sz="4400" dirty="0" err="1"/>
              <a:t>Aliquam</a:t>
            </a:r>
            <a:r>
              <a:rPr lang="en-US" sz="4400" dirty="0"/>
              <a:t> </a:t>
            </a:r>
            <a:r>
              <a:rPr lang="en-US" sz="4400" dirty="0" err="1"/>
              <a:t>tincidunt</a:t>
            </a:r>
            <a:r>
              <a:rPr lang="en-US" sz="4400" dirty="0"/>
              <a:t> </a:t>
            </a:r>
            <a:r>
              <a:rPr lang="en-US" sz="4400" dirty="0" err="1"/>
              <a:t>urna</a:t>
            </a:r>
            <a:r>
              <a:rPr lang="en-US" sz="4400" dirty="0"/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13B0DA6-1FC0-9840-933E-A82FFF5C0E5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8" t="3048"/>
          <a:stretch/>
        </p:blipFill>
        <p:spPr>
          <a:xfrm>
            <a:off x="18377469" y="13467774"/>
            <a:ext cx="10308112" cy="649528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C2FA6DC-0B10-BC4E-8374-961762EF90B2}"/>
              </a:ext>
            </a:extLst>
          </p:cNvPr>
          <p:cNvSpPr txBox="1"/>
          <p:nvPr/>
        </p:nvSpPr>
        <p:spPr>
          <a:xfrm>
            <a:off x="16625552" y="10149854"/>
            <a:ext cx="135436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/>
              <a:t>Vivamus</a:t>
            </a:r>
            <a:r>
              <a:rPr lang="en-US" sz="4400" dirty="0"/>
              <a:t> </a:t>
            </a:r>
            <a:r>
              <a:rPr lang="en-US" sz="4400" dirty="0" err="1"/>
              <a:t>viverra</a:t>
            </a:r>
            <a:r>
              <a:rPr lang="en-US" sz="4400" dirty="0"/>
              <a:t> fermentum </a:t>
            </a:r>
            <a:r>
              <a:rPr lang="en-US" sz="4400" dirty="0" err="1"/>
              <a:t>felis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nonummy</a:t>
            </a:r>
            <a:endParaRPr lang="en-US" sz="4400" dirty="0"/>
          </a:p>
          <a:p>
            <a:r>
              <a:rPr lang="en-US" sz="4400" dirty="0" err="1"/>
              <a:t>pellentesque</a:t>
            </a:r>
            <a:r>
              <a:rPr lang="en-US" sz="4400" dirty="0"/>
              <a:t> ante. </a:t>
            </a:r>
            <a:r>
              <a:rPr lang="en-US" sz="4400" dirty="0" err="1"/>
              <a:t>Phasellus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semper </a:t>
            </a:r>
            <a:r>
              <a:rPr lang="en-US" sz="4400" dirty="0" err="1"/>
              <a:t>elit</a:t>
            </a:r>
            <a:r>
              <a:rPr lang="en-US" sz="4400" dirty="0"/>
              <a:t>. </a:t>
            </a:r>
            <a:r>
              <a:rPr lang="en-US" sz="4400" dirty="0" err="1"/>
              <a:t>Proin</a:t>
            </a:r>
            <a:r>
              <a:rPr lang="en-US" sz="4400" dirty="0"/>
              <a:t> fermentum </a:t>
            </a:r>
            <a:r>
              <a:rPr lang="en-US" sz="4400" dirty="0" err="1"/>
              <a:t>massa</a:t>
            </a:r>
            <a:r>
              <a:rPr lang="en-US" sz="4400" dirty="0"/>
              <a:t> ac </a:t>
            </a:r>
            <a:r>
              <a:rPr lang="en-US" sz="4400" dirty="0" err="1"/>
              <a:t>quam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diam</a:t>
            </a:r>
            <a:r>
              <a:rPr lang="en-US" sz="4400" dirty="0"/>
              <a:t> </a:t>
            </a:r>
            <a:r>
              <a:rPr lang="en-US" sz="4400" dirty="0" err="1"/>
              <a:t>turpis</a:t>
            </a:r>
            <a:r>
              <a:rPr lang="en-US" sz="4400" dirty="0"/>
              <a:t>, </a:t>
            </a:r>
            <a:r>
              <a:rPr lang="en-US" sz="4400" dirty="0" err="1"/>
              <a:t>molestie</a:t>
            </a:r>
            <a:r>
              <a:rPr lang="en-US" sz="4400" dirty="0"/>
              <a:t> vitae, </a:t>
            </a:r>
            <a:r>
              <a:rPr lang="en-US" sz="4400" dirty="0" err="1"/>
              <a:t>placerat</a:t>
            </a:r>
            <a:r>
              <a:rPr lang="en-US" sz="4400" dirty="0"/>
              <a:t> a, </a:t>
            </a:r>
            <a:r>
              <a:rPr lang="en-US" sz="4400" dirty="0" err="1"/>
              <a:t>molestie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, </a:t>
            </a:r>
            <a:r>
              <a:rPr lang="en-US" sz="4400" dirty="0" err="1"/>
              <a:t>leo</a:t>
            </a:r>
            <a:r>
              <a:rPr lang="en-US" sz="4400" dirty="0"/>
              <a:t>. Maecenas lacinia.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60070ED-7568-B844-BEBF-7B2DC20E5328}"/>
              </a:ext>
            </a:extLst>
          </p:cNvPr>
          <p:cNvSpPr txBox="1"/>
          <p:nvPr/>
        </p:nvSpPr>
        <p:spPr>
          <a:xfrm>
            <a:off x="16625553" y="20348324"/>
            <a:ext cx="138700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Lorem 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consectetuer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</a:t>
            </a:r>
            <a:r>
              <a:rPr lang="en-US" sz="4400" dirty="0" err="1"/>
              <a:t>Etiam</a:t>
            </a:r>
            <a:r>
              <a:rPr lang="en-US" sz="4400" dirty="0"/>
              <a:t> </a:t>
            </a:r>
            <a:r>
              <a:rPr lang="en-US" sz="4400" dirty="0" err="1"/>
              <a:t>lobortis</a:t>
            </a:r>
            <a:r>
              <a:rPr lang="en-US" sz="4400" dirty="0"/>
              <a:t> </a:t>
            </a:r>
            <a:r>
              <a:rPr lang="en-US" sz="4400" dirty="0" err="1"/>
              <a:t>facilisissem</a:t>
            </a:r>
            <a:r>
              <a:rPr lang="en-US" sz="4400" dirty="0"/>
              <a:t>. </a:t>
            </a:r>
            <a:r>
              <a:rPr lang="en-US" sz="4400" dirty="0" err="1"/>
              <a:t>Nullam</a:t>
            </a:r>
            <a:r>
              <a:rPr lang="en-US" sz="4400" dirty="0"/>
              <a:t> </a:t>
            </a:r>
            <a:r>
              <a:rPr lang="en-US" sz="4400" dirty="0" err="1"/>
              <a:t>nec</a:t>
            </a:r>
            <a:r>
              <a:rPr lang="en-US" sz="4400" dirty="0"/>
              <a:t> mi et </a:t>
            </a:r>
            <a:r>
              <a:rPr lang="en-US" sz="4400" dirty="0" err="1"/>
              <a:t>neque</a:t>
            </a:r>
            <a:r>
              <a:rPr lang="en-US" sz="4400" dirty="0"/>
              <a:t> pharetra </a:t>
            </a:r>
            <a:r>
              <a:rPr lang="en-US" sz="4400" dirty="0" err="1"/>
              <a:t>sollicitudin</a:t>
            </a:r>
            <a:r>
              <a:rPr lang="en-US" sz="4400" dirty="0"/>
              <a:t>. </a:t>
            </a:r>
            <a:r>
              <a:rPr lang="en-US" sz="4400" dirty="0" err="1"/>
              <a:t>Praesent</a:t>
            </a:r>
            <a:r>
              <a:rPr lang="en-US" sz="4400" dirty="0"/>
              <a:t> </a:t>
            </a:r>
            <a:r>
              <a:rPr lang="en-US" sz="4400" dirty="0" err="1"/>
              <a:t>imperdiet</a:t>
            </a:r>
            <a:r>
              <a:rPr lang="en-US" sz="4400" dirty="0"/>
              <a:t> mi </a:t>
            </a:r>
            <a:r>
              <a:rPr lang="en-US" sz="4400" dirty="0" err="1"/>
              <a:t>necante</a:t>
            </a:r>
            <a:r>
              <a:rPr lang="en-US" sz="4400" dirty="0"/>
              <a:t>. </a:t>
            </a:r>
            <a:r>
              <a:rPr lang="en-US" sz="4400" dirty="0" err="1"/>
              <a:t>Donec</a:t>
            </a:r>
            <a:r>
              <a:rPr lang="en-US" sz="4400" dirty="0"/>
              <a:t> </a:t>
            </a:r>
            <a:r>
              <a:rPr lang="en-US" sz="4400" dirty="0" err="1"/>
              <a:t>ullamcorper</a:t>
            </a:r>
            <a:r>
              <a:rPr lang="en-US" sz="4400" dirty="0"/>
              <a:t>, </a:t>
            </a:r>
            <a:r>
              <a:rPr lang="en-US" sz="4400" dirty="0" err="1"/>
              <a:t>felis</a:t>
            </a:r>
            <a:r>
              <a:rPr lang="en-US" sz="4400" dirty="0"/>
              <a:t> non </a:t>
            </a:r>
            <a:r>
              <a:rPr lang="en-US" sz="4400" dirty="0" err="1"/>
              <a:t>sodales</a:t>
            </a:r>
            <a:r>
              <a:rPr lang="en-US" sz="4400" dirty="0"/>
              <a:t> </a:t>
            </a:r>
            <a:r>
              <a:rPr lang="en-US" sz="4400" dirty="0" err="1"/>
              <a:t>commodo</a:t>
            </a:r>
            <a:r>
              <a:rPr lang="en-US" sz="4400" dirty="0"/>
              <a:t>, </a:t>
            </a:r>
            <a:r>
              <a:rPr lang="en-US" sz="4400" dirty="0" err="1"/>
              <a:t>lectus</a:t>
            </a:r>
            <a:r>
              <a:rPr lang="en-US" sz="4400" dirty="0"/>
              <a:t> </a:t>
            </a:r>
            <a:r>
              <a:rPr lang="en-US" sz="4400" dirty="0" err="1"/>
              <a:t>velit</a:t>
            </a:r>
            <a:r>
              <a:rPr lang="en-US" sz="4400" dirty="0"/>
              <a:t> </a:t>
            </a:r>
            <a:r>
              <a:rPr lang="en-US" sz="4400" dirty="0" err="1"/>
              <a:t>ultrices</a:t>
            </a:r>
            <a:r>
              <a:rPr lang="en-US" sz="4400" dirty="0"/>
              <a:t> </a:t>
            </a:r>
            <a:r>
              <a:rPr lang="en-US" sz="4400" dirty="0" err="1"/>
              <a:t>augue</a:t>
            </a:r>
            <a:r>
              <a:rPr lang="en-US" sz="4400" dirty="0"/>
              <a:t>, a </a:t>
            </a:r>
            <a:r>
              <a:rPr lang="en-US" sz="4400" dirty="0" err="1"/>
              <a:t>dignissim</a:t>
            </a:r>
            <a:r>
              <a:rPr lang="en-US" sz="4400" dirty="0"/>
              <a:t> </a:t>
            </a:r>
            <a:r>
              <a:rPr lang="en-US" sz="4400" dirty="0" err="1"/>
              <a:t>nibh</a:t>
            </a:r>
            <a:r>
              <a:rPr lang="en-US" sz="4400" dirty="0"/>
              <a:t> </a:t>
            </a:r>
            <a:r>
              <a:rPr lang="en-US" sz="4400" dirty="0" err="1"/>
              <a:t>lectus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 </a:t>
            </a:r>
            <a:r>
              <a:rPr lang="en-US" sz="4400" dirty="0" err="1"/>
              <a:t>pede</a:t>
            </a:r>
            <a:r>
              <a:rPr lang="en-US" sz="4400" dirty="0"/>
              <a:t>.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9FD1D996-A973-324A-B0D8-6ECEBAEE3C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79" y="23945443"/>
            <a:ext cx="13456715" cy="5739264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7D1A9E41-BE55-C146-82B1-05219138DD2C}"/>
              </a:ext>
            </a:extLst>
          </p:cNvPr>
          <p:cNvSpPr/>
          <p:nvPr/>
        </p:nvSpPr>
        <p:spPr>
          <a:xfrm>
            <a:off x="1870052" y="29443186"/>
            <a:ext cx="138975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/>
              <a:t>Praesent</a:t>
            </a:r>
            <a:r>
              <a:rPr lang="en-US" sz="4400" dirty="0"/>
              <a:t> in </a:t>
            </a:r>
            <a:r>
              <a:rPr lang="en-US" sz="4400" dirty="0" err="1"/>
              <a:t>sapien</a:t>
            </a:r>
            <a:r>
              <a:rPr lang="en-US" sz="4400" dirty="0"/>
              <a:t>. Lorem</a:t>
            </a:r>
          </a:p>
          <a:p>
            <a:r>
              <a:rPr lang="en-US" sz="4400" dirty="0"/>
              <a:t>ipsum dolor sit </a:t>
            </a:r>
            <a:r>
              <a:rPr lang="en-US" sz="4400" dirty="0" err="1"/>
              <a:t>amet</a:t>
            </a:r>
            <a:r>
              <a:rPr lang="en-US" sz="4400" dirty="0"/>
              <a:t>, </a:t>
            </a:r>
            <a:r>
              <a:rPr lang="en-US" sz="4400" dirty="0" err="1"/>
              <a:t>consectetuer</a:t>
            </a:r>
            <a:r>
              <a:rPr lang="en-US" sz="4400" dirty="0"/>
              <a:t> </a:t>
            </a:r>
            <a:r>
              <a:rPr lang="en-US" sz="4400" dirty="0" err="1"/>
              <a:t>adipiscing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. Duis </a:t>
            </a:r>
            <a:r>
              <a:rPr lang="en-US" sz="4400" dirty="0" err="1"/>
              <a:t>fringilla</a:t>
            </a:r>
            <a:r>
              <a:rPr lang="en-US" sz="4400" dirty="0"/>
              <a:t> </a:t>
            </a:r>
            <a:r>
              <a:rPr lang="en-US" sz="4400" dirty="0" err="1"/>
              <a:t>tristique</a:t>
            </a:r>
            <a:r>
              <a:rPr lang="en-US" sz="4400" dirty="0"/>
              <a:t> </a:t>
            </a:r>
            <a:r>
              <a:rPr lang="en-US" sz="4400" dirty="0" err="1"/>
              <a:t>neque</a:t>
            </a:r>
            <a:r>
              <a:rPr lang="en-US" sz="4400" dirty="0"/>
              <a:t>.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interdum</a:t>
            </a:r>
            <a:r>
              <a:rPr lang="en-US" sz="4400" dirty="0"/>
              <a:t> libero </a:t>
            </a:r>
            <a:r>
              <a:rPr lang="en-US" sz="4400" dirty="0" err="1"/>
              <a:t>ut</a:t>
            </a:r>
            <a:r>
              <a:rPr lang="en-US" sz="4400" dirty="0"/>
              <a:t> </a:t>
            </a:r>
            <a:r>
              <a:rPr lang="en-US" sz="4400" dirty="0" err="1"/>
              <a:t>metus</a:t>
            </a:r>
            <a:r>
              <a:rPr lang="en-US" sz="4400" dirty="0"/>
              <a:t>. </a:t>
            </a:r>
            <a:r>
              <a:rPr lang="en-US" sz="4400" dirty="0" err="1"/>
              <a:t>Pellentesque</a:t>
            </a:r>
            <a:r>
              <a:rPr lang="en-US" sz="4400" dirty="0"/>
              <a:t> </a:t>
            </a:r>
            <a:r>
              <a:rPr lang="en-US" sz="4400" dirty="0" err="1"/>
              <a:t>placerat</a:t>
            </a:r>
            <a:r>
              <a:rPr lang="en-US" sz="4400" dirty="0"/>
              <a:t>. Nam </a:t>
            </a:r>
            <a:r>
              <a:rPr lang="en-US" sz="4400" dirty="0" err="1"/>
              <a:t>rutrum</a:t>
            </a:r>
            <a:r>
              <a:rPr lang="en-US" sz="4400" dirty="0"/>
              <a:t> </a:t>
            </a:r>
            <a:r>
              <a:rPr lang="en-US" sz="4400" dirty="0" err="1"/>
              <a:t>augue</a:t>
            </a:r>
            <a:r>
              <a:rPr lang="en-US" sz="4400" dirty="0"/>
              <a:t> </a:t>
            </a:r>
            <a:r>
              <a:rPr lang="en-US" sz="4400" dirty="0" err="1"/>
              <a:t>aleo</a:t>
            </a:r>
            <a:r>
              <a:rPr lang="en-US" sz="4400" dirty="0"/>
              <a:t>. Morbi </a:t>
            </a:r>
            <a:r>
              <a:rPr lang="en-US" sz="4400" dirty="0" err="1"/>
              <a:t>sed</a:t>
            </a:r>
            <a:r>
              <a:rPr lang="en-US" sz="4400" dirty="0"/>
              <a:t> </a:t>
            </a:r>
            <a:r>
              <a:rPr lang="en-US" sz="4400" dirty="0" err="1"/>
              <a:t>elit</a:t>
            </a:r>
            <a:r>
              <a:rPr lang="en-US" sz="4400" dirty="0"/>
              <a:t> sit </a:t>
            </a:r>
            <a:r>
              <a:rPr lang="en-US" sz="4400" dirty="0" err="1"/>
              <a:t>amet</a:t>
            </a:r>
            <a:r>
              <a:rPr lang="en-US" sz="4400" dirty="0"/>
              <a:t> ante </a:t>
            </a:r>
            <a:r>
              <a:rPr lang="en-US" sz="4400" dirty="0" err="1"/>
              <a:t>lobortis</a:t>
            </a:r>
            <a:r>
              <a:rPr lang="en-US" sz="4400" dirty="0"/>
              <a:t> </a:t>
            </a:r>
            <a:r>
              <a:rPr lang="en-US" sz="4400" dirty="0" err="1"/>
              <a:t>sollicitudin</a:t>
            </a:r>
            <a:r>
              <a:rPr lang="en-US" sz="4400" dirty="0"/>
              <a:t>. </a:t>
            </a:r>
            <a:r>
              <a:rPr lang="en-US" sz="4400" dirty="0" err="1"/>
              <a:t>Praesent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</a:t>
            </a:r>
            <a:r>
              <a:rPr lang="en-US" sz="4400" dirty="0" err="1"/>
              <a:t>blandit</a:t>
            </a:r>
            <a:r>
              <a:rPr lang="en-US" sz="4400" dirty="0"/>
              <a:t> </a:t>
            </a:r>
            <a:r>
              <a:rPr lang="en-US" sz="4400" dirty="0" err="1"/>
              <a:t>mauris</a:t>
            </a:r>
            <a:r>
              <a:rPr lang="en-US" sz="4400" dirty="0"/>
              <a:t>. </a:t>
            </a:r>
            <a:r>
              <a:rPr lang="en-US" sz="4400" dirty="0" err="1"/>
              <a:t>Praesent</a:t>
            </a:r>
            <a:r>
              <a:rPr lang="en-US" sz="4400" dirty="0"/>
              <a:t> </a:t>
            </a:r>
            <a:r>
              <a:rPr lang="en-US" sz="4400" dirty="0" err="1"/>
              <a:t>lectus</a:t>
            </a:r>
            <a:r>
              <a:rPr lang="en-US" sz="4400" dirty="0"/>
              <a:t> </a:t>
            </a:r>
            <a:r>
              <a:rPr lang="en-US" sz="4400" dirty="0" err="1"/>
              <a:t>tellus</a:t>
            </a:r>
            <a:r>
              <a:rPr lang="en-US" sz="4400" dirty="0"/>
              <a:t>, </a:t>
            </a:r>
            <a:r>
              <a:rPr lang="en-US" sz="4400" dirty="0" err="1"/>
              <a:t>aliquet</a:t>
            </a:r>
            <a:r>
              <a:rPr lang="en-US" sz="4400" dirty="0"/>
              <a:t> </a:t>
            </a:r>
            <a:r>
              <a:rPr lang="en-US" sz="4400" dirty="0" err="1"/>
              <a:t>aliquam</a:t>
            </a:r>
            <a:r>
              <a:rPr lang="en-US" sz="4400" dirty="0"/>
              <a:t>, </a:t>
            </a:r>
            <a:r>
              <a:rPr lang="en-US" sz="4400" dirty="0" err="1"/>
              <a:t>luctus</a:t>
            </a:r>
            <a:r>
              <a:rPr lang="en-US" sz="4400" dirty="0"/>
              <a:t> a, </a:t>
            </a:r>
            <a:r>
              <a:rPr lang="en-US" sz="4400" dirty="0" err="1"/>
              <a:t>egestas</a:t>
            </a:r>
            <a:r>
              <a:rPr lang="en-US" sz="4400" dirty="0"/>
              <a:t> a, </a:t>
            </a:r>
            <a:r>
              <a:rPr lang="en-US" sz="4400" dirty="0" err="1"/>
              <a:t>turpis</a:t>
            </a:r>
            <a:r>
              <a:rPr lang="en-US" sz="4400" dirty="0"/>
              <a:t>. </a:t>
            </a:r>
            <a:r>
              <a:rPr lang="en-US" sz="4400" dirty="0" err="1"/>
              <a:t>Mauris</a:t>
            </a:r>
            <a:r>
              <a:rPr lang="en-US" sz="4400" dirty="0"/>
              <a:t> lacinia lorem sit </a:t>
            </a:r>
            <a:r>
              <a:rPr lang="en-US" sz="4400" dirty="0" err="1"/>
              <a:t>amet</a:t>
            </a:r>
            <a:r>
              <a:rPr lang="en-US" sz="4400" dirty="0"/>
              <a:t> ipsum. Nunc </a:t>
            </a:r>
            <a:r>
              <a:rPr lang="en-US" sz="4400" dirty="0" err="1"/>
              <a:t>quis</a:t>
            </a:r>
            <a:r>
              <a:rPr lang="en-US" sz="4400" dirty="0"/>
              <a:t> </a:t>
            </a:r>
            <a:r>
              <a:rPr lang="en-US" sz="4400" dirty="0" err="1"/>
              <a:t>urna</a:t>
            </a:r>
            <a:r>
              <a:rPr lang="en-US" sz="4400" dirty="0"/>
              <a:t> dictum </a:t>
            </a:r>
            <a:r>
              <a:rPr lang="en-US" sz="4400" dirty="0" err="1"/>
              <a:t>turpis</a:t>
            </a:r>
            <a:r>
              <a:rPr lang="en-US" sz="4400" dirty="0"/>
              <a:t> </a:t>
            </a:r>
            <a:r>
              <a:rPr lang="en-US" sz="4400" dirty="0" err="1"/>
              <a:t>accumsan</a:t>
            </a:r>
            <a:r>
              <a:rPr lang="en-US" sz="4400" dirty="0"/>
              <a:t> semper.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xmlns="" id="{5CDA0EA7-7E7B-3F40-9B5D-3D9C7D5948A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560" y="14382417"/>
            <a:ext cx="4876800" cy="365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E26BAE6-4481-C444-B529-2CA8D807D450}"/>
              </a:ext>
            </a:extLst>
          </p:cNvPr>
          <p:cNvSpPr txBox="1"/>
          <p:nvPr/>
        </p:nvSpPr>
        <p:spPr>
          <a:xfrm>
            <a:off x="2171279" y="36388279"/>
            <a:ext cx="117141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[1] </a:t>
            </a:r>
            <a:r>
              <a:rPr lang="en-US" sz="3200" dirty="0" err="1">
                <a:solidFill>
                  <a:prstClr val="black"/>
                </a:solidFill>
              </a:rPr>
              <a:t>Suspendisse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ut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massa</a:t>
            </a:r>
            <a:r>
              <a:rPr lang="en-US" sz="3200" dirty="0">
                <a:solidFill>
                  <a:prstClr val="black"/>
                </a:solidFill>
              </a:rPr>
              <a:t> (2002) . Cras </a:t>
            </a:r>
            <a:r>
              <a:rPr lang="en-US" sz="3200" dirty="0" err="1">
                <a:solidFill>
                  <a:prstClr val="black"/>
                </a:solidFill>
              </a:rPr>
              <a:t>nec</a:t>
            </a:r>
            <a:r>
              <a:rPr lang="en-US" sz="3200" dirty="0">
                <a:solidFill>
                  <a:prstClr val="black"/>
                </a:solidFill>
              </a:rPr>
              <a:t> ante. </a:t>
            </a:r>
            <a:r>
              <a:rPr lang="en-US" sz="3200" dirty="0" err="1">
                <a:solidFill>
                  <a:prstClr val="black"/>
                </a:solidFill>
              </a:rPr>
              <a:t>Pellentesque</a:t>
            </a:r>
            <a:r>
              <a:rPr lang="en-US" sz="3200" dirty="0">
                <a:solidFill>
                  <a:prstClr val="black"/>
                </a:solidFill>
              </a:rPr>
              <a:t> a </a:t>
            </a:r>
            <a:r>
              <a:rPr lang="en-US" sz="3200" dirty="0" err="1">
                <a:solidFill>
                  <a:prstClr val="black"/>
                </a:solidFill>
              </a:rPr>
              <a:t>nulla</a:t>
            </a:r>
            <a:r>
              <a:rPr lang="en-US" sz="3200" dirty="0">
                <a:solidFill>
                  <a:prstClr val="black"/>
                </a:solidFill>
              </a:rPr>
              <a:t>.</a:t>
            </a:r>
            <a:endParaRPr lang="en-US" sz="3200" dirty="0"/>
          </a:p>
        </p:txBody>
      </p:sp>
      <p:grpSp>
        <p:nvGrpSpPr>
          <p:cNvPr id="28" name="Group 27"/>
          <p:cNvGrpSpPr/>
          <p:nvPr/>
        </p:nvGrpSpPr>
        <p:grpSpPr>
          <a:xfrm>
            <a:off x="14159494" y="38782237"/>
            <a:ext cx="4042454" cy="3916426"/>
            <a:chOff x="14159494" y="38782237"/>
            <a:chExt cx="4042454" cy="3916426"/>
          </a:xfrm>
        </p:grpSpPr>
        <p:pic>
          <p:nvPicPr>
            <p:cNvPr id="31" name="Imagem 16">
              <a:extLst>
                <a:ext uri="{FF2B5EF4-FFF2-40B4-BE49-F238E27FC236}">
                  <a16:creationId xmlns="" xmlns:a16="http://schemas.microsoft.com/office/drawing/2014/main" id="{540178D7-93BD-4F80-903C-6F82FE3BA8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529"/>
            <a:stretch/>
          </p:blipFill>
          <p:spPr>
            <a:xfrm>
              <a:off x="14159494" y="38782237"/>
              <a:ext cx="4042454" cy="3124338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="" xmlns:a16="http://schemas.microsoft.com/office/drawing/2014/main" id="{E558ACB3-F575-B94D-99C4-534D71376722}"/>
                </a:ext>
              </a:extLst>
            </p:cNvPr>
            <p:cNvSpPr txBox="1"/>
            <p:nvPr/>
          </p:nvSpPr>
          <p:spPr>
            <a:xfrm>
              <a:off x="15258537" y="41590667"/>
              <a:ext cx="2021227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dirty="0">
                  <a:solidFill>
                    <a:srgbClr val="00B0F0"/>
                  </a:solidFill>
                </a:rPr>
                <a:t>2018</a:t>
              </a:r>
              <a:endParaRPr lang="en-US" sz="6000" b="1" dirty="0">
                <a:solidFill>
                  <a:srgbClr val="00B0F0"/>
                </a:solidFill>
              </a:endParaRPr>
            </a:p>
          </p:txBody>
        </p:sp>
      </p:grpSp>
      <p:pic>
        <p:nvPicPr>
          <p:cNvPr id="37" name="Imagem 14">
            <a:extLst>
              <a:ext uri="{FF2B5EF4-FFF2-40B4-BE49-F238E27FC236}">
                <a16:creationId xmlns:a16="http://schemas.microsoft.com/office/drawing/2014/main" xmlns="" id="{F4A77BB1-44CA-471E-9E16-B57BE3A3455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969" y="1154966"/>
            <a:ext cx="3861670" cy="502522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5212917" y="1340522"/>
            <a:ext cx="5384224" cy="4839673"/>
            <a:chOff x="25212917" y="1340522"/>
            <a:chExt cx="5384224" cy="4839673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xmlns="" id="{8261F202-8A88-9649-94EB-8BC09A0AE2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12917" y="3879776"/>
              <a:ext cx="5384224" cy="2300419"/>
            </a:xfrm>
            <a:prstGeom prst="rect">
              <a:avLst/>
            </a:prstGeom>
          </p:spPr>
        </p:pic>
        <p:pic>
          <p:nvPicPr>
            <p:cNvPr id="38" name="Imagem 3">
              <a:extLst>
                <a:ext uri="{FF2B5EF4-FFF2-40B4-BE49-F238E27FC236}">
                  <a16:creationId xmlns:a16="http://schemas.microsoft.com/office/drawing/2014/main" xmlns="" id="{45B3D664-72A2-4528-A700-C433AEE69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212917" y="1340522"/>
              <a:ext cx="5384224" cy="20750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11718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395</Words>
  <Application>Microsoft Office PowerPoint</Application>
  <PresentationFormat>Personalizar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 DO MEU TRABALHO  Fulano de Tal, Beltrino Biltrone Sobrenome, Fulana Beltrento Alins,  Prenome Nomedomeio Outronome Sobrenomedofim  Afiliações   PIBIC-XXX Área de conhecimento: História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Rodrigo Ancel Rocha</cp:lastModifiedBy>
  <cp:revision>29</cp:revision>
  <cp:lastPrinted>2018-06-15T23:41:11Z</cp:lastPrinted>
  <dcterms:created xsi:type="dcterms:W3CDTF">2017-08-16T00:26:54Z</dcterms:created>
  <dcterms:modified xsi:type="dcterms:W3CDTF">2018-07-18T13:31:11Z</dcterms:modified>
</cp:coreProperties>
</file>